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asuma_636" initials="k" lastIdx="1" clrIdx="0">
    <p:extLst>
      <p:ext uri="{19B8F6BF-5375-455C-9EA6-DF929625EA0E}">
        <p15:presenceInfo xmlns:p15="http://schemas.microsoft.com/office/powerpoint/2012/main" userId="karasuma_63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BED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AA2962-8F4C-EB78-9423-3C61A7E57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7BAC8A5-B962-8CC8-FD3D-E2965B235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E7F77A-FA80-6AAD-4CBE-548C3CFF4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A1E377-8DCC-D95C-69AC-7948EC179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AAE19-1A2B-96DE-F0B6-0BB091AF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7F97D90-0103-03C2-7628-BD5B1A9F5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" t="16231" r="5246" b="8351"/>
          <a:stretch>
            <a:fillRect/>
          </a:stretch>
        </p:blipFill>
        <p:spPr bwMode="auto">
          <a:xfrm>
            <a:off x="10215477" y="50158"/>
            <a:ext cx="1822349" cy="813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DC228F-C659-B2E1-7AA5-0C465F191BE0}"/>
              </a:ext>
            </a:extLst>
          </p:cNvPr>
          <p:cNvSpPr/>
          <p:nvPr userDrawn="1"/>
        </p:nvSpPr>
        <p:spPr>
          <a:xfrm>
            <a:off x="0" y="818422"/>
            <a:ext cx="12215813" cy="4571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340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2281FF-C8DF-8E95-225F-8753B393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3F5359-54C5-8322-FCE1-033598EEA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3EBA42-C749-D316-7DF2-092A1AD4B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C605FC-C9A3-F936-C48D-285D8B55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8B0DDF-3771-A4A3-6DC5-3B5CF4A2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37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B417A6E-B408-9241-F4BB-46876DB8F1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4674D63-8B50-722B-DD7D-27FE2E83F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CB4061-4FC8-F790-1D57-1A65A701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C7E2AE-3544-706B-9D4A-614DB097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F954F6-F898-E7ED-F0F8-2755CBAA4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44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2447F3-7513-6E7D-0D1C-767B7D63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56E2B3-41F7-4B4E-A50B-EEA648B15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869B6D-854E-1580-AE8D-B7B96A06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E51287-D5F2-3059-ED8B-9C9E292B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63FB2A-A000-07A8-EC16-1D5B81FD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9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9290CD-B8DC-C7BF-67BD-026EF6F0D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5F97AB-F295-DB12-2D61-E7281803E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7E6ACA-88ED-47DB-B1A0-906BCF885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63277D-4949-242F-EDFD-1850DA387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1BFF22-9195-0FBE-4B56-C091E66E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3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CEAD03-B151-33C7-05F8-CB9067BE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81775-089E-DB7A-84FF-A80990F9A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B672D5-AF41-C9D0-1EA8-6C6EDFDF1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141B6D-A7B7-7809-DE20-35328B413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934F83-697F-BD2D-CD85-DC2F9F24C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0F06D1-1D91-3A8F-2B5C-F7437B21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33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9AA9B9-3153-02D3-CDDE-139F7585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1A2645-1335-6E30-A9E3-BBF275A10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FB20E1-FC62-EA9F-BAAB-1885018C5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32647D7-561E-3664-7F56-B5C29C699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CBBBCE1-7B6D-B40C-5D69-EBF970854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10715BE-54CD-7557-7B70-D35FE788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87C257-DFB6-4B43-54FF-EDDF12479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A39D121-A5CC-5E6A-755C-72A43C351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8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7B7E21-1714-1222-6E2F-B0CF3B63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56D7F-A763-4CBE-F26F-2A5ECFBE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17EDB99-FA44-E9A2-66CB-4395A92F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F6CAFDA-A97F-8745-59E3-D1371E84F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85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9FEF73-38C7-361C-7CA7-D5AE8C10F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F2809A3-894F-A1AB-ADBC-0BA09E4A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645D49-529A-3BD8-6DB1-82CE1945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70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90FD00-D642-E04A-D309-050C3165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7ABDE8-A040-107D-D4D4-1B658BEC9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738CC2-AD7B-02CD-5AFE-C945F8222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936B36-9F63-2C6B-E882-3D05432B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E68D9D-DF1E-609A-C910-261570DF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B68D9E-0DCF-109D-1EE3-BA0E0E97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46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13C444-6363-53EB-39E7-89B987C3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919B13-6BF6-544F-07A1-50F5307E2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788EA2-3A25-4B5D-5E96-C6B7AE027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6BE6F1-CFE0-1BEC-EB7B-197ADFB1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186A1F-6562-0552-89F0-148C22B0A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7B5D8E-61D0-F7C8-3DD4-1CE94622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31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1D7DBE2-8441-7EA7-1477-8F4C00E1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A2FD8C-E020-3D27-EB08-0E7499757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C9C513-90EF-07C2-97DC-567EDE02C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AE38E-526A-471C-8E1C-F27353CDB49B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E0D5DC-3B44-1AFA-F8B4-DE0E4CD90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57FE4F-86E1-4A06-71D5-5AD3D52A4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087A-925F-4A90-8A25-779F01394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55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>
            <a:extLst>
              <a:ext uri="{FF2B5EF4-FFF2-40B4-BE49-F238E27FC236}">
                <a16:creationId xmlns:a16="http://schemas.microsoft.com/office/drawing/2014/main" id="{958EC9E7-3632-A0FE-E898-E8C3F7BBC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545" y="311124"/>
            <a:ext cx="5486400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JSH2024</a:t>
            </a: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Fukuoka Call for Abstracts!</a:t>
            </a:r>
          </a:p>
          <a:p>
            <a:pPr algn="ctr"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-JSH International Session-</a:t>
            </a:r>
            <a:endParaRPr lang="en-GB" altLang="ja-JP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2FA730-4526-71A0-35B5-CDDBB1269CAA}"/>
              </a:ext>
            </a:extLst>
          </p:cNvPr>
          <p:cNvSpPr/>
          <p:nvPr/>
        </p:nvSpPr>
        <p:spPr>
          <a:xfrm>
            <a:off x="59627" y="5856909"/>
            <a:ext cx="4333778" cy="48585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altLang="ja-JP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4663E8F9-BAC7-34BC-76F5-D5CDBEB8A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7" y="62857"/>
            <a:ext cx="1261173" cy="12579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3" name="図 2" descr="図形, 多角形&#10;&#10;自動的に生成された説明">
            <a:extLst>
              <a:ext uri="{FF2B5EF4-FFF2-40B4-BE49-F238E27FC236}">
                <a16:creationId xmlns:a16="http://schemas.microsoft.com/office/drawing/2014/main" id="{5BFBC722-6198-9D36-5929-CB028B40E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59" y="3275263"/>
            <a:ext cx="1821986" cy="2447258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F45D93-00C6-825C-AD76-C967409EE3B1}"/>
              </a:ext>
            </a:extLst>
          </p:cNvPr>
          <p:cNvSpPr/>
          <p:nvPr/>
        </p:nvSpPr>
        <p:spPr>
          <a:xfrm>
            <a:off x="-123325" y="5996859"/>
            <a:ext cx="4333778" cy="48585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Don’t miss out!</a:t>
            </a:r>
          </a:p>
          <a:p>
            <a:pPr algn="ctr"/>
            <a:r>
              <a:rPr kumimoji="1" lang="en-US" altLang="ja-JP" sz="2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Abs</a:t>
            </a:r>
            <a:r>
              <a:rPr lang="en-US" altLang="ja-JP" sz="2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tract Submission Deadline:</a:t>
            </a:r>
          </a:p>
          <a:p>
            <a:pPr algn="ctr"/>
            <a:r>
              <a:rPr kumimoji="1" lang="en-US" altLang="ja-JP" sz="20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June 10, 2024 JST.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DCC56E-A2EB-7A67-2900-AA01A145D0FC}"/>
              </a:ext>
            </a:extLst>
          </p:cNvPr>
          <p:cNvSpPr/>
          <p:nvPr/>
        </p:nvSpPr>
        <p:spPr>
          <a:xfrm>
            <a:off x="4027500" y="5285212"/>
            <a:ext cx="7841981" cy="128223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DE4B51F5-3B3A-2BA5-245D-19A5E915E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109" y="5499047"/>
            <a:ext cx="4000539" cy="88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altLang="ja-JP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JSH2024 Fukuoka Abstract Submission</a:t>
            </a:r>
          </a:p>
          <a:p>
            <a:pPr eaLnBrk="1" hangingPunct="1">
              <a:lnSpc>
                <a:spcPct val="70000"/>
              </a:lnSpc>
              <a:spcAft>
                <a:spcPts val="600"/>
              </a:spcAft>
            </a:pPr>
            <a:r>
              <a:rPr lang="en-US" altLang="ja-JP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https://www.46jsh2024.org/cfp-en.html</a:t>
            </a:r>
          </a:p>
        </p:txBody>
      </p:sp>
      <p:pic>
        <p:nvPicPr>
          <p:cNvPr id="11" name="図 10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FFBDD4FC-2405-5146-B87F-AB9ABF0F4B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002" y="62857"/>
            <a:ext cx="2296242" cy="3247225"/>
          </a:xfrm>
          <a:prstGeom prst="rect">
            <a:avLst/>
          </a:prstGeom>
        </p:spPr>
      </p:pic>
      <p:sp>
        <p:nvSpPr>
          <p:cNvPr id="18" name="矢印: 五方向 17">
            <a:extLst>
              <a:ext uri="{FF2B5EF4-FFF2-40B4-BE49-F238E27FC236}">
                <a16:creationId xmlns:a16="http://schemas.microsoft.com/office/drawing/2014/main" id="{00426704-E053-BAEC-AB1F-CE3BCDC438C4}"/>
              </a:ext>
            </a:extLst>
          </p:cNvPr>
          <p:cNvSpPr/>
          <p:nvPr/>
        </p:nvSpPr>
        <p:spPr>
          <a:xfrm>
            <a:off x="59627" y="1390442"/>
            <a:ext cx="9539926" cy="485858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JSH International Session abstract submission: April 1 – June 10, 2024 (JST)</a:t>
            </a:r>
            <a:endPara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矢印: 五方向 18">
            <a:extLst>
              <a:ext uri="{FF2B5EF4-FFF2-40B4-BE49-F238E27FC236}">
                <a16:creationId xmlns:a16="http://schemas.microsoft.com/office/drawing/2014/main" id="{D50AC559-13FF-AB6F-F014-5539C357078D}"/>
              </a:ext>
            </a:extLst>
          </p:cNvPr>
          <p:cNvSpPr/>
          <p:nvPr/>
        </p:nvSpPr>
        <p:spPr>
          <a:xfrm>
            <a:off x="2411442" y="3438248"/>
            <a:ext cx="9539926" cy="485858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 Research</a:t>
            </a:r>
            <a:r>
              <a:rPr lang="ja-JP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ja-JP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Fast </a:t>
            </a:r>
            <a:r>
              <a:rPr kumimoji="1" lang="en-US" altLang="ja-JP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track: April 1 – August 16, 2024 (JST)</a:t>
            </a:r>
            <a:endParaRPr kumimoji="1" lang="ja-JP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D9E8EE69-869D-90C9-E375-99A61AD333EE}"/>
              </a:ext>
            </a:extLst>
          </p:cNvPr>
          <p:cNvSpPr/>
          <p:nvPr/>
        </p:nvSpPr>
        <p:spPr>
          <a:xfrm rot="20714526">
            <a:off x="6229801" y="543967"/>
            <a:ext cx="4333778" cy="485858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Open NOW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129C0E0-4A3B-4E78-D6D5-3655117921FE}"/>
              </a:ext>
            </a:extLst>
          </p:cNvPr>
          <p:cNvSpPr txBox="1"/>
          <p:nvPr/>
        </p:nvSpPr>
        <p:spPr>
          <a:xfrm>
            <a:off x="240632" y="1975617"/>
            <a:ext cx="9711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present either onsite or online.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for JSH International Best Presenter Award.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selected for the Award Session will have the registration fee waived.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recipients of the Grand Prize and Excellence Award will be limited to on-site presenters only.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B9E16E3-2393-FEFF-FC4B-14A02131D877}"/>
              </a:ext>
            </a:extLst>
          </p:cNvPr>
          <p:cNvSpPr txBox="1"/>
          <p:nvPr/>
        </p:nvSpPr>
        <p:spPr>
          <a:xfrm>
            <a:off x="2507318" y="3946677"/>
            <a:ext cx="8932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have a chance to publish your full paper in Hypertension Research!! (IF2022 5.4)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received by the end of June, the team will perform a “Rapid peer review process” and publish them online on Hypertension Research, on the same day as the presentation at JSH 2024 Fukuoka – JSH International Session.</a:t>
            </a:r>
          </a:p>
        </p:txBody>
      </p:sp>
      <p:pic>
        <p:nvPicPr>
          <p:cNvPr id="24" name="図 23" descr="QR コード&#10;&#10;自動的に生成された説明">
            <a:extLst>
              <a:ext uri="{FF2B5EF4-FFF2-40B4-BE49-F238E27FC236}">
                <a16:creationId xmlns:a16="http://schemas.microsoft.com/office/drawing/2014/main" id="{E147306C-6C7C-D24E-CE1D-DD7E5E4EF2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156" y="5371194"/>
            <a:ext cx="1145406" cy="114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53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180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karasuma_636</dc:creator>
  <cp:lastModifiedBy>京子 高山</cp:lastModifiedBy>
  <cp:revision>40</cp:revision>
  <cp:lastPrinted>2022-05-24T01:42:21Z</cp:lastPrinted>
  <dcterms:created xsi:type="dcterms:W3CDTF">2022-05-19T01:50:02Z</dcterms:created>
  <dcterms:modified xsi:type="dcterms:W3CDTF">2024-04-03T10:13:59Z</dcterms:modified>
</cp:coreProperties>
</file>